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5C6-DED0-4133-881B-B8E0E7E12F6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490B-BBAB-4347-AA94-3B947F0D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1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0D2C-EC7D-2EAA-5725-9CFDC5365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1C81A-344C-F982-BFBA-A173DA89A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27615-9199-1676-BA9E-CE5A2B63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B9C2-3361-4F8F-9300-905DD665637A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18EB-8CC0-9169-C43D-702F6624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B8F5-2CFE-A9F4-EB7B-B1F7EC37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D745-DCAE-76EF-820D-3776940B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D830E-E254-BB07-000D-331DDE9ED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4506-C96B-6EB9-54B9-5D90F4DD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54F-2835-494E-A521-290D79B3D521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33F2F-278B-27C4-FF2E-91263F61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7E18-8301-933F-7F0A-B0175E60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28CD6-777D-AC38-5D7C-400EF7525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65643-9AFB-F4E9-552A-EF88DB28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67E45-6854-7A55-64A8-FDA37BFF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5FF2-4587-4DF6-81BA-D8FC7888FE80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079A-C04A-CEE8-D7DE-DA10D602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06DD-3364-DEDA-EEA1-0C6D51CC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83E9-1648-30FA-8DB9-BF4CEF09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C6D00-5CA2-5837-B994-B4DF3E14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4390-3C0C-B8BC-C894-7485682F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CF2-3D9C-416F-B338-08ED59313F06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423F-B6F6-E6F8-3AD2-3742616A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7F4F-CCC8-C255-0F89-23FBC5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4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4E31-38E0-E983-D407-EE6EAD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0F493-8B1D-C517-0F61-030A2D4C0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7A6D-548C-1948-D9A9-D8B81F3F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4559-3104-4FE3-9026-2EB0FF21F1C7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2BA3C-EBA3-DED5-7091-6C744080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336EC-F6CD-C719-60FC-310E83A2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2153-1CD8-DFD3-49CF-8C2AEAB8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3B69-067A-A489-47A9-C8177A03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18A82-AAC6-98D1-B75C-5D4C08E89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3B250-60CA-551E-2B16-04E82292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DD41-D07D-4566-9AFC-65E418B900DE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45635-7AEA-3AB0-2DAE-E5F1047F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2BD9-311D-7556-4DD5-E8495678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7BB0-60C1-724B-C6E5-59DF0A5C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75597-41AB-57D2-B80F-915C4319C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2720-EAC3-2208-AF0B-900482040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1AD00-147B-9EA4-839F-27A8EE748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E2E23-D22F-6D25-3A92-E977C523E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37AB9-5A2E-852D-A205-2E4872C1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F654-EBC3-4869-B019-2BBF7E75A143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E957-0065-11C7-F0A5-2C51BDA3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BEFFD-90F9-858D-846C-1B2EE5BE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547F-B7FB-DD64-33A3-B8D7C959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0EF4F-9E68-016A-6B93-A4A815BF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2A1B-AF3F-429D-BB2C-328BAB946AD7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F7DB3-7997-AF6E-8C72-3D5272F8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68D0E-8D69-4613-6AD5-B342AE62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A435E-875D-EA49-4CF4-E98D5C7E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877-092F-4726-8C01-DBA8E5DECB41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ACFB4-1558-A69A-9817-0397058F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DB8B8-2FC2-2284-DF39-446EC8C8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16CF-CABA-CB77-9B46-FDAD4F82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62A4-AAF1-4D6A-2D73-B57448E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A6966-D75E-A751-784C-CFBC3DEB4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3F983-4C52-C58E-A641-F6A61385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02A2-1044-4CDA-ADA6-9AEFA7337290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34BD3-5664-43D6-BDAB-0F641B66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A90F2-D5EB-44D4-12B5-56228B87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74D2-3823-80A7-C9CD-8D344B1F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5B5CC-F8E8-37B2-C694-C3C1B87B9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54CF9-69BF-7C39-E737-D65F5F432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020C1-398F-7619-7DF9-2D083412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9587-6285-4CA3-BD7A-1D060F838477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16FFC-E5C3-EF76-A264-BE6120BF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Info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041A0-3E04-2C11-F219-05169A83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D0E74-8FBB-CBE9-DFB4-FA4C3F99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A312-E021-A845-5F29-A65FC0297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CBF4-6F7D-1C18-9AF4-F5E625F13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EA38-231F-4E5B-99D9-78D0FC2878EC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04DC9-F433-A487-F625-BB9746D23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4336-8685-55EC-10D3-453FFF4EA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9FFF-4351-4A74-8AFA-C094379A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1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4">
            <a:extLst>
              <a:ext uri="{FF2B5EF4-FFF2-40B4-BE49-F238E27FC236}">
                <a16:creationId xmlns:a16="http://schemas.microsoft.com/office/drawing/2014/main" id="{BB4A7464-8102-41E7-2E7F-E96E24B92B0A}"/>
              </a:ext>
            </a:extLst>
          </p:cNvPr>
          <p:cNvSpPr txBox="1"/>
          <p:nvPr/>
        </p:nvSpPr>
        <p:spPr>
          <a:xfrm>
            <a:off x="1984788" y="1943907"/>
            <a:ext cx="8640000" cy="16200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GB" sz="4000" b="1" strike="noStrike" spc="-1" dirty="0">
                <a:solidFill>
                  <a:srgbClr val="4C4C4C"/>
                </a:solidFill>
                <a:latin typeface="Arial"/>
              </a:rPr>
              <a:t>Title</a:t>
            </a:r>
            <a:br>
              <a:rPr dirty="0"/>
            </a:br>
            <a:br>
              <a:rPr dirty="0"/>
            </a:br>
            <a:r>
              <a:rPr lang="en-GB" sz="1600" b="0" strike="noStrike" spc="-1" dirty="0">
                <a:solidFill>
                  <a:srgbClr val="4C4C4C"/>
                </a:solidFill>
                <a:latin typeface="Arial"/>
              </a:rPr>
              <a:t>Authors</a:t>
            </a:r>
            <a:endParaRPr lang="en-GB" sz="1600" b="1" strike="noStrike" spc="-1" dirty="0">
              <a:solidFill>
                <a:srgbClr val="4C4C4C"/>
              </a:solidFill>
              <a:latin typeface="Arial"/>
            </a:endParaRPr>
          </a:p>
        </p:txBody>
      </p:sp>
      <p:sp>
        <p:nvSpPr>
          <p:cNvPr id="5" name="TextShape 6">
            <a:extLst>
              <a:ext uri="{FF2B5EF4-FFF2-40B4-BE49-F238E27FC236}">
                <a16:creationId xmlns:a16="http://schemas.microsoft.com/office/drawing/2014/main" id="{561B4E28-75A3-FE62-D636-9D8A9CC672E1}"/>
              </a:ext>
            </a:extLst>
          </p:cNvPr>
          <p:cNvSpPr txBox="1"/>
          <p:nvPr/>
        </p:nvSpPr>
        <p:spPr>
          <a:xfrm>
            <a:off x="3251427" y="5769000"/>
            <a:ext cx="6374520" cy="82954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GB" sz="1600" b="0" strike="noStrike" spc="-1" dirty="0">
                <a:solidFill>
                  <a:srgbClr val="4C4C4C"/>
                </a:solidFill>
                <a:latin typeface="DejaVu Sans"/>
                <a:ea typeface="Arial"/>
              </a:rPr>
              <a:t>June 2</a:t>
            </a:r>
            <a:r>
              <a:rPr lang="en-GB" sz="1600" spc="-1" dirty="0">
                <a:solidFill>
                  <a:srgbClr val="4C4C4C"/>
                </a:solidFill>
                <a:latin typeface="DejaVu Sans"/>
                <a:ea typeface="Arial"/>
              </a:rPr>
              <a:t>8</a:t>
            </a:r>
            <a:r>
              <a:rPr lang="en-GB" sz="1600" b="0" strike="noStrike" spc="-1" dirty="0">
                <a:solidFill>
                  <a:srgbClr val="4C4C4C"/>
                </a:solidFill>
                <a:latin typeface="DejaVu Sans"/>
                <a:ea typeface="Arial"/>
              </a:rPr>
              <a:t>, 2025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Shape 7">
            <a:extLst>
              <a:ext uri="{FF2B5EF4-FFF2-40B4-BE49-F238E27FC236}">
                <a16:creationId xmlns:a16="http://schemas.microsoft.com/office/drawing/2014/main" id="{C7AFA672-5F58-814E-4618-6840807CCEF7}"/>
              </a:ext>
            </a:extLst>
          </p:cNvPr>
          <p:cNvSpPr txBox="1"/>
          <p:nvPr/>
        </p:nvSpPr>
        <p:spPr>
          <a:xfrm>
            <a:off x="4054788" y="3941611"/>
            <a:ext cx="4500000" cy="152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GB" sz="3200" b="1" strike="noStrike" spc="-1" dirty="0">
                <a:solidFill>
                  <a:srgbClr val="4C4C4C"/>
                </a:solidFill>
                <a:latin typeface="Arial"/>
              </a:rPr>
              <a:t>Presenter</a:t>
            </a:r>
            <a:br>
              <a:rPr dirty="0"/>
            </a:br>
            <a:r>
              <a:rPr lang="en-GB" sz="2200" b="1" strike="noStrike" spc="-1" dirty="0">
                <a:solidFill>
                  <a:srgbClr val="4C4C4C"/>
                </a:solidFill>
                <a:latin typeface="Arial"/>
              </a:rPr>
              <a:t>Affiliation</a:t>
            </a:r>
            <a:br>
              <a:rPr dirty="0"/>
            </a:br>
            <a:r>
              <a:rPr lang="en-GB" sz="1800" b="1" strike="noStrike" spc="-1" dirty="0">
                <a:solidFill>
                  <a:srgbClr val="4C4C4C"/>
                </a:solidFill>
                <a:latin typeface="Arial"/>
              </a:rPr>
              <a:t>e</a:t>
            </a:r>
            <a:r>
              <a:rPr lang="en-GB" sz="2000" b="1" strike="noStrike" spc="-1" dirty="0">
                <a:solidFill>
                  <a:srgbClr val="4C4C4C"/>
                </a:solidFill>
                <a:latin typeface="FreeMono"/>
              </a:rPr>
              <a:t>mail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50749A-DB78-CDC7-DA2A-0FB4B444F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20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6E7867-FEFB-45B3-C95A-8B11706D1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2412" y="219075"/>
            <a:ext cx="9144000" cy="1381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65E5A3F-91D4-7A66-F4EC-59A1BFAB8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03" y="2149311"/>
            <a:ext cx="10847109" cy="38649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105F3-9EE4-B104-3B96-ABE218F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4480E0"/>
                </a:solidFill>
              </a:rPr>
              <a:t>ICRTAI Jun 28, 29, 2025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B44E4-07FB-05B3-0CD2-197216BC6B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26987"/>
            <a:ext cx="1765300" cy="1765300"/>
          </a:xfr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1B329A2-0E48-DD8F-3044-1F7FCB5897B2}"/>
              </a:ext>
            </a:extLst>
          </p:cNvPr>
          <p:cNvSpPr txBox="1">
            <a:spLocks/>
          </p:cNvSpPr>
          <p:nvPr/>
        </p:nvSpPr>
        <p:spPr>
          <a:xfrm>
            <a:off x="73921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Author Info</a:t>
            </a:r>
          </a:p>
        </p:txBody>
      </p:sp>
    </p:spTree>
    <p:extLst>
      <p:ext uri="{BB962C8B-B14F-4D97-AF65-F5344CB8AC3E}">
        <p14:creationId xmlns:p14="http://schemas.microsoft.com/office/powerpoint/2010/main" val="72354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DejaVu Sans</vt:lpstr>
      <vt:lpstr>FreeMono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Shrijal Shrestha</dc:creator>
  <cp:lastModifiedBy>Shrijal Shrestha</cp:lastModifiedBy>
  <cp:revision>1</cp:revision>
  <dcterms:created xsi:type="dcterms:W3CDTF">2025-06-19T14:12:28Z</dcterms:created>
  <dcterms:modified xsi:type="dcterms:W3CDTF">2025-06-19T14:14:05Z</dcterms:modified>
</cp:coreProperties>
</file>